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35"/>
  </p:notesMasterIdLst>
  <p:sldIdLst>
    <p:sldId id="256" r:id="rId2"/>
    <p:sldId id="257" r:id="rId3"/>
    <p:sldId id="291" r:id="rId4"/>
    <p:sldId id="290" r:id="rId5"/>
    <p:sldId id="272" r:id="rId6"/>
    <p:sldId id="258" r:id="rId7"/>
    <p:sldId id="273" r:id="rId8"/>
    <p:sldId id="259" r:id="rId9"/>
    <p:sldId id="274" r:id="rId10"/>
    <p:sldId id="261" r:id="rId11"/>
    <p:sldId id="275" r:id="rId12"/>
    <p:sldId id="262" r:id="rId13"/>
    <p:sldId id="278" r:id="rId14"/>
    <p:sldId id="263" r:id="rId15"/>
    <p:sldId id="271" r:id="rId16"/>
    <p:sldId id="264" r:id="rId17"/>
    <p:sldId id="288" r:id="rId18"/>
    <p:sldId id="265" r:id="rId19"/>
    <p:sldId id="284" r:id="rId20"/>
    <p:sldId id="266" r:id="rId21"/>
    <p:sldId id="285" r:id="rId22"/>
    <p:sldId id="267" r:id="rId23"/>
    <p:sldId id="286" r:id="rId24"/>
    <p:sldId id="268" r:id="rId25"/>
    <p:sldId id="276" r:id="rId26"/>
    <p:sldId id="269" r:id="rId27"/>
    <p:sldId id="270" r:id="rId28"/>
    <p:sldId id="279" r:id="rId29"/>
    <p:sldId id="280" r:id="rId30"/>
    <p:sldId id="292" r:id="rId31"/>
    <p:sldId id="281" r:id="rId32"/>
    <p:sldId id="282" r:id="rId33"/>
    <p:sldId id="293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068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BDC819-634E-4D06-9801-57B6BDECC846}" type="datetimeFigureOut">
              <a:rPr lang="ru-RU" smtClean="0"/>
              <a:t>27.01.2021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7BC075-C046-487F-83DA-C1A94EDB4B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0544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7BC075-C046-487F-83DA-C1A94EDB4B38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14653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05287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98842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740790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59136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109790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016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42119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9037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25784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2120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4793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04963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1759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9417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82803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4404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67447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Admin\Рабочий стол\фото Якут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4976"/>
            <a:ext cx="9144000" cy="6887951"/>
          </a:xfrm>
          <a:prstGeom prst="rect">
            <a:avLst/>
          </a:prstGeom>
          <a:noFill/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475656" y="2420888"/>
            <a:ext cx="6408712" cy="115212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endParaRPr lang="ru-RU" sz="1050" dirty="0" smtClean="0">
              <a:solidFill>
                <a:schemeClr val="tx2"/>
              </a:solidFill>
            </a:endParaRPr>
          </a:p>
          <a:p>
            <a:pPr algn="ctr"/>
            <a:r>
              <a:rPr lang="ru-RU" dirty="0" smtClean="0">
                <a:solidFill>
                  <a:schemeClr val="tx2"/>
                </a:solidFill>
              </a:rPr>
              <a:t>Интеллектуальная игра «Якутия – страна чудес. Государственные символы Якутии»</a:t>
            </a:r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Admin\Рабочий стол\КАРТИНКИ 1 КЛ\картинки для уроков\174CANON\IMG_55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30238" y="-471488"/>
            <a:ext cx="10404476" cy="780256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-214338"/>
            <a:ext cx="5143536" cy="71438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2. Культура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428605"/>
            <a:ext cx="9144064" cy="100013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означает слово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ысыах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 Когда его празднуют?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14422"/>
            <a:ext cx="9123077" cy="5643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22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Ысыах – день празднования Нового года в Якутии. Праздник лета в честь божества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айыы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 возрождения природы. Обязательные элементы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ысыаха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состязание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олонхосутов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круговой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таней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осуохай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спортивные состязания.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1600201"/>
            <a:ext cx="6429420" cy="3829064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Как называется кубок для кумыса, который считается символом гостеприимства у якутов?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00496" y="274638"/>
            <a:ext cx="4686304" cy="1868478"/>
          </a:xfrm>
        </p:spPr>
        <p:txBody>
          <a:bodyPr/>
          <a:lstStyle/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чорон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571612"/>
            <a:ext cx="2370869" cy="4550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2143117"/>
            <a:ext cx="6786610" cy="142875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Назовите самый древний музыкальный инструмент якутского народа?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КАРТИНКИ 1 КЛ\IMG_568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1" y="357166"/>
            <a:ext cx="8502865" cy="622531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 rot="10800000" flipV="1">
            <a:off x="785786" y="605858"/>
            <a:ext cx="7143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Культурным и духовным символом  народа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саха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является </a:t>
            </a:r>
          </a:p>
          <a:p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варганная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музыка на традиционном национальном инструменте –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хомусе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Как называется самый крупный эпический жанр якутского народного фольклора?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428736"/>
            <a:ext cx="3232301" cy="4184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1428735"/>
            <a:ext cx="3000396" cy="4240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3. Природа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772816"/>
            <a:ext cx="7400948" cy="125729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   Самая большая река в Якутии?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412776"/>
            <a:ext cx="7157676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1285852" y="4000504"/>
            <a:ext cx="55007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Река Лена. О красоте и величии Лены слагает песни, сказания , легенды.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9712" y="1124744"/>
            <a:ext cx="5092325" cy="50923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714489"/>
            <a:ext cx="6715172" cy="371477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Этот цветок является украшением якутской природы. Его красота и совершенство восхищали и вдохновляли поэтов и музыкантов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1214422"/>
            <a:ext cx="5143536" cy="4732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643051"/>
            <a:ext cx="7143800" cy="18573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Издавна славится Якутия ценной пушниной и мехами. Назовите основных промысловых пушных зверей в Якутии?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1714464"/>
            <a:ext cx="7175089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1285852" y="357167"/>
            <a:ext cx="7143800" cy="1200330"/>
          </a:xfrm>
          <a:prstGeom prst="rect">
            <a:avLst/>
          </a:prstGeom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Соболь, ондатра, белый песец, белка, горностай, красная лисица, заяц. Якутская пушнина пользуется высоким спросом  на международных пушных аукционах. 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1571612"/>
            <a:ext cx="7543824" cy="455455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Какая птица является олицетворением красоты, счастья в Якутии?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Стерх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– одна из редчайших птиц планеты. Самая почитаемая и любимая птица народов Якутии.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Documents and Settings\Admin\Рабочий стол\Новая папка\Изображение 33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09600" y="2315815"/>
            <a:ext cx="6348413" cy="35709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Анаграмма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Переставив буквы, вы узнаете </a:t>
            </a:r>
            <a:r>
              <a:rPr lang="ru-RU" dirty="0" err="1" smtClean="0"/>
              <a:t>тотемичеких</a:t>
            </a:r>
            <a:r>
              <a:rPr lang="ru-RU" dirty="0" smtClean="0"/>
              <a:t> птиц Якутии.</a:t>
            </a:r>
          </a:p>
          <a:p>
            <a:pPr algn="ctr">
              <a:buNone/>
            </a:pPr>
            <a:r>
              <a:rPr lang="ru-RU" dirty="0" smtClean="0"/>
              <a:t>ЕРОЛ, </a:t>
            </a:r>
          </a:p>
          <a:p>
            <a:pPr algn="ctr">
              <a:buNone/>
            </a:pPr>
            <a:r>
              <a:rPr lang="ru-RU" dirty="0" smtClean="0"/>
              <a:t>РОВОН, </a:t>
            </a:r>
          </a:p>
          <a:p>
            <a:pPr algn="ctr">
              <a:buNone/>
            </a:pPr>
            <a:r>
              <a:rPr lang="ru-RU" dirty="0" smtClean="0"/>
              <a:t>ВОАС,</a:t>
            </a:r>
          </a:p>
          <a:p>
            <a:pPr algn="ctr">
              <a:buNone/>
            </a:pPr>
            <a:r>
              <a:rPr lang="ru-RU" dirty="0" smtClean="0"/>
              <a:t>БДЬЕЛЕ, </a:t>
            </a:r>
          </a:p>
          <a:p>
            <a:pPr algn="ctr">
              <a:buNone/>
            </a:pPr>
            <a:r>
              <a:rPr lang="ru-RU" dirty="0" smtClean="0"/>
              <a:t>ГАРААГ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4.История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Фамилия первого Президента </a:t>
            </a:r>
          </a:p>
          <a:p>
            <a:pPr algn="ctr">
              <a:buNone/>
            </a:pPr>
            <a:r>
              <a:rPr lang="ru-RU" dirty="0" smtClean="0"/>
              <a:t>Республики Саха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Михаил Ефимович Николаев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500174"/>
            <a:ext cx="2928958" cy="462598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2000 году он был удостоен Международного звания «Человек тысячелетия»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3372" y="1785926"/>
            <a:ext cx="3490161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 каком году Якутия вступила в состав  Российского государства?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6600" dirty="0" smtClean="0"/>
              <a:t>1632г            1697г </a:t>
            </a:r>
          </a:p>
          <a:p>
            <a:pPr>
              <a:buNone/>
            </a:pPr>
            <a:endParaRPr lang="ru-RU" sz="6600" dirty="0" smtClean="0"/>
          </a:p>
          <a:p>
            <a:pPr>
              <a:buNone/>
            </a:pPr>
            <a:r>
              <a:rPr lang="ru-RU" sz="6600" dirty="0" smtClean="0"/>
              <a:t> 1745г          1843г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1484784"/>
            <a:ext cx="6547656" cy="4365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2113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 каком году Якутия вступила в состав  Российского государства?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6600" u="sng" dirty="0" smtClean="0"/>
              <a:t>1632г</a:t>
            </a:r>
            <a:r>
              <a:rPr lang="ru-RU" sz="6600" dirty="0" smtClean="0"/>
              <a:t>            1697г </a:t>
            </a:r>
          </a:p>
          <a:p>
            <a:pPr>
              <a:buNone/>
            </a:pPr>
            <a:endParaRPr lang="ru-RU" sz="6600" dirty="0" smtClean="0"/>
          </a:p>
          <a:p>
            <a:pPr>
              <a:buNone/>
            </a:pPr>
            <a:r>
              <a:rPr lang="ru-RU" sz="6600" dirty="0" smtClean="0"/>
              <a:t> 1745г          1843г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1172228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Якутский  национальный герой, главный         </a:t>
            </a:r>
          </a:p>
          <a:p>
            <a:pPr>
              <a:buNone/>
            </a:pPr>
            <a:r>
              <a:rPr lang="ru-RU" dirty="0" smtClean="0"/>
              <a:t>      персонаж первых литературных      </a:t>
            </a:r>
          </a:p>
          <a:p>
            <a:pPr>
              <a:buNone/>
            </a:pPr>
            <a:r>
              <a:rPr lang="ru-RU" dirty="0" smtClean="0"/>
              <a:t>       произведений  якутского народа.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Василий </a:t>
            </a:r>
            <a:r>
              <a:rPr lang="ru-RU" dirty="0" err="1" smtClean="0"/>
              <a:t>Манчаары</a:t>
            </a:r>
            <a:r>
              <a:rPr lang="ru-RU" dirty="0" smtClean="0"/>
              <a:t> – человек-легенда, </a:t>
            </a:r>
          </a:p>
          <a:p>
            <a:pPr>
              <a:buNone/>
            </a:pPr>
            <a:r>
              <a:rPr lang="ru-RU" dirty="0" smtClean="0"/>
              <a:t>          известный </a:t>
            </a:r>
            <a:r>
              <a:rPr lang="ru-RU" dirty="0" err="1" smtClean="0"/>
              <a:t>олонхосут</a:t>
            </a:r>
            <a:r>
              <a:rPr lang="ru-RU" dirty="0" smtClean="0"/>
              <a:t> (</a:t>
            </a:r>
            <a:r>
              <a:rPr lang="ru-RU" dirty="0"/>
              <a:t>мастер словесного искусства, обладающий свободной поэтической </a:t>
            </a:r>
            <a:r>
              <a:rPr lang="ru-RU" dirty="0" smtClean="0"/>
              <a:t>импровизацией</a:t>
            </a:r>
            <a:r>
              <a:rPr lang="ru-RU" dirty="0"/>
              <a:t>)</a:t>
            </a:r>
          </a:p>
        </p:txBody>
      </p:sp>
      <p:pic>
        <p:nvPicPr>
          <p:cNvPr id="1026" name="Picture 2" descr="https://fotki.ykt.ru/albums/userpics/2018/11-25/400px_manchaar_vasily_fedoro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501008"/>
            <a:ext cx="2040161" cy="2754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980728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dirty="0"/>
              <a:t>Игра «Кто больше слов составит</a:t>
            </a:r>
            <a:r>
              <a:rPr lang="ru-RU" dirty="0" smtClean="0"/>
              <a:t>»</a:t>
            </a:r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8000" u="sng" dirty="0"/>
              <a:t> </a:t>
            </a:r>
            <a:r>
              <a:rPr lang="ru-RU" sz="8000" u="sng" dirty="0" smtClean="0"/>
              <a:t>РЕСПУБЛИКА</a:t>
            </a:r>
            <a:endParaRPr lang="ru-RU" sz="8000" u="sng" dirty="0"/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8099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Государственные символы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28662" y="2143116"/>
            <a:ext cx="7643866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Что изображено в центре герба Республики Саха Якутия?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6467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Древний всадник со знаменем на фоне солнечного диска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G:\3 класс\Копия государственнай символлар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454878" y="2842482"/>
            <a:ext cx="2657856" cy="25176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означают 7 ромбических кристалликов, обрамляющих герб?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G:\3 класс\Копия государственнай символлар.jpg"/>
          <p:cNvPicPr>
            <a:picLocks noChangeAspect="1" noChangeArrowheads="1"/>
          </p:cNvPicPr>
          <p:nvPr/>
        </p:nvPicPr>
        <p:blipFill>
          <a:blip r:embed="rId2" cstate="print"/>
          <a:srcRect t="24292" r="2204"/>
          <a:stretch>
            <a:fillRect/>
          </a:stretch>
        </p:blipFill>
        <p:spPr bwMode="auto">
          <a:xfrm>
            <a:off x="1500166" y="1928838"/>
            <a:ext cx="5929354" cy="4347998"/>
          </a:xfrm>
          <a:prstGeom prst="rect">
            <a:avLst/>
          </a:prstGeom>
          <a:noFill/>
        </p:spPr>
      </p:pic>
      <p:pic>
        <p:nvPicPr>
          <p:cNvPr id="5" name="Picture 2" descr="G:\3 класс\Копия государственнай символлар.jpg"/>
          <p:cNvPicPr>
            <a:picLocks noChangeAspect="1" noChangeArrowheads="1"/>
          </p:cNvPicPr>
          <p:nvPr/>
        </p:nvPicPr>
        <p:blipFill>
          <a:blip r:embed="rId2" cstate="print"/>
          <a:srcRect t="24292" r="2204"/>
          <a:stretch>
            <a:fillRect/>
          </a:stretch>
        </p:blipFill>
        <p:spPr bwMode="auto">
          <a:xfrm>
            <a:off x="1652566" y="2081238"/>
            <a:ext cx="5929354" cy="43479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000108"/>
            <a:ext cx="4143404" cy="2714644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Единство народов, издавна проживающих на территории Якутии: якутов, русских, эвенков,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эвенов,чукчей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долганов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юкагиров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857232"/>
            <a:ext cx="4288175" cy="5786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4714884"/>
            <a:ext cx="4417016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Что означают цвета на государственном          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флаге Республики Саха?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G:\3 класс\Копия (2) государственнай символлар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2214554"/>
            <a:ext cx="4143404" cy="37297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Голубой –символ мирного неба, надежды, свободы,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белая полоска – суровую красоту северного края,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зеленая – короткое яркое лето, дружбу и братство,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красный –символ силы, храбрости, чести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G:\3 класс\Копия (2) государственнай символлар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2071678"/>
            <a:ext cx="3937272" cy="3858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445</TotalTime>
  <Words>371</Words>
  <Application>Microsoft Office PowerPoint</Application>
  <PresentationFormat>Экран (4:3)</PresentationFormat>
  <Paragraphs>56</Paragraphs>
  <Slides>33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9" baseType="lpstr">
      <vt:lpstr>Arial</vt:lpstr>
      <vt:lpstr>Calibri</vt:lpstr>
      <vt:lpstr>Times New Roman</vt:lpstr>
      <vt:lpstr>Trebuchet MS</vt:lpstr>
      <vt:lpstr>Wingdings 3</vt:lpstr>
      <vt:lpstr>Грань</vt:lpstr>
      <vt:lpstr>Презентация PowerPoint</vt:lpstr>
      <vt:lpstr>Презентация PowerPoint</vt:lpstr>
      <vt:lpstr>Презентация PowerPoint</vt:lpstr>
      <vt:lpstr>1. Государственные символы</vt:lpstr>
      <vt:lpstr>Древний всадник со знаменем на фоне солнечного диска</vt:lpstr>
      <vt:lpstr>Презентация PowerPoint</vt:lpstr>
      <vt:lpstr> Единство народов, издавна проживающих на территории Якутии: якутов, русских, эвенков, эвенов,чукчей, долганов, юкагиров </vt:lpstr>
      <vt:lpstr>Презентация PowerPoint</vt:lpstr>
      <vt:lpstr>Голубой –символ мирного неба, надежды, свободы, белая полоска – суровую красоту северного края, зеленая – короткое яркое лето, дружбу и братство, красный –символ силы, храбрости, чести</vt:lpstr>
      <vt:lpstr>                 2. Культура</vt:lpstr>
      <vt:lpstr>Ысыах – день празднования Нового года в Якутии. Праздник лета в честь божества айыы и возрождения природы. Обязательные элементы ысыаха- состязание олонхосутов, круговой таней осуохай, спортивные состязания.</vt:lpstr>
      <vt:lpstr>Презентация PowerPoint</vt:lpstr>
      <vt:lpstr>чорон</vt:lpstr>
      <vt:lpstr>Презентация PowerPoint</vt:lpstr>
      <vt:lpstr>Презентация PowerPoint</vt:lpstr>
      <vt:lpstr>Презентация PowerPoint</vt:lpstr>
      <vt:lpstr>Презентация PowerPoint</vt:lpstr>
      <vt:lpstr>3. Природа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Стерх – одна из редчайших птиц планеты. Самая почитаемая и любимая птица народов Якутии.</vt:lpstr>
      <vt:lpstr>Анаграмма</vt:lpstr>
      <vt:lpstr>4.История </vt:lpstr>
      <vt:lpstr>Михаил Ефимович Николаев</vt:lpstr>
      <vt:lpstr>В каком году Якутия вступила в состав  Российского государства?</vt:lpstr>
      <vt:lpstr>В каком году Якутия вступила в состав  Российского государства?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Виктория</dc:creator>
  <cp:lastModifiedBy>Пользователь</cp:lastModifiedBy>
  <cp:revision>44</cp:revision>
  <dcterms:modified xsi:type="dcterms:W3CDTF">2021-01-27T07:19:28Z</dcterms:modified>
</cp:coreProperties>
</file>